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59" r:id="rId6"/>
    <p:sldId id="262" r:id="rId7"/>
    <p:sldId id="263" r:id="rId8"/>
    <p:sldId id="264" r:id="rId9"/>
    <p:sldId id="261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5346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8471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6491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738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593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4462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3270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853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3805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0144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411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DD1E9-C745-4154-8A1E-CDE18EF22A51}" type="datetimeFigureOut">
              <a:rPr lang="pt-BR" smtClean="0"/>
              <a:t>31/05/2020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7AA10-BEDC-4C5A-91A8-0054B22916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4017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09252"/>
            <a:ext cx="7776864" cy="3319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66" y="1333188"/>
            <a:ext cx="8143652" cy="63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543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1" y="965520"/>
            <a:ext cx="8964487" cy="4479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727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3750"/>
            <a:ext cx="7333488" cy="3752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347" y="3933056"/>
            <a:ext cx="7433069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112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257" y="116632"/>
            <a:ext cx="5210175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64" y="2488357"/>
            <a:ext cx="5457956" cy="2308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153" y="4293096"/>
            <a:ext cx="5997327" cy="246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053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00410"/>
            <a:ext cx="7539359" cy="5880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21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014" y="58479"/>
            <a:ext cx="3710186" cy="3124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3218121"/>
            <a:ext cx="8905875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4345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29" y="332656"/>
            <a:ext cx="8535043" cy="3895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0199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56" y="57374"/>
            <a:ext cx="8343900" cy="1643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04" y="1556792"/>
            <a:ext cx="8357368" cy="926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ctor reto 5"/>
          <p:cNvCxnSpPr/>
          <p:nvPr/>
        </p:nvCxnSpPr>
        <p:spPr>
          <a:xfrm>
            <a:off x="332556" y="1556792"/>
            <a:ext cx="84879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404564" y="2492896"/>
            <a:ext cx="84879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2564904"/>
            <a:ext cx="8410575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Conector reto 9"/>
          <p:cNvCxnSpPr/>
          <p:nvPr/>
        </p:nvCxnSpPr>
        <p:spPr>
          <a:xfrm>
            <a:off x="395536" y="3501008"/>
            <a:ext cx="84879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98" y="3595861"/>
            <a:ext cx="8210550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Conector reto 11"/>
          <p:cNvCxnSpPr/>
          <p:nvPr/>
        </p:nvCxnSpPr>
        <p:spPr>
          <a:xfrm>
            <a:off x="395536" y="4725144"/>
            <a:ext cx="84879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92" y="4876006"/>
            <a:ext cx="5943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Conector reto 13"/>
          <p:cNvCxnSpPr/>
          <p:nvPr/>
        </p:nvCxnSpPr>
        <p:spPr>
          <a:xfrm>
            <a:off x="395536" y="5877272"/>
            <a:ext cx="84879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51" y="5912693"/>
            <a:ext cx="759142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3699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50" y="2095500"/>
            <a:ext cx="67437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4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0</Words>
  <Application>Microsoft Office PowerPoint</Application>
  <PresentationFormat>Apresentação na tela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Independente</dc:creator>
  <cp:lastModifiedBy>Ialogica</cp:lastModifiedBy>
  <cp:revision>7</cp:revision>
  <dcterms:created xsi:type="dcterms:W3CDTF">2020-05-29T23:30:33Z</dcterms:created>
  <dcterms:modified xsi:type="dcterms:W3CDTF">2020-05-31T17:11:14Z</dcterms:modified>
</cp:coreProperties>
</file>